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2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  <a:p>
            <a:pPr lvl="1"/>
            <a:r>
              <a:rPr lang="en-US" smtClean="0" sz="2200">
                <a:solidFill>
                  <a:srgbClr val="CBD5E1"/>
                </a:solidFill>
                <a:latin typeface="Inter"/>
              </a:rPr>
              <a:t>Second level</a:t>
            </a:r>
          </a:p>
          <a:p>
            <a:pPr lvl="2"/>
            <a:r>
              <a:rPr lang="en-US" smtClean="0" sz="2200">
                <a:solidFill>
                  <a:srgbClr val="CBD5E1"/>
                </a:solidFill>
                <a:latin typeface="Inter"/>
              </a:rPr>
              <a:t>Third level</a:t>
            </a:r>
          </a:p>
          <a:p>
            <a:pPr lvl="3"/>
            <a:r>
              <a:rPr lang="en-US" smtClean="0" sz="2200">
                <a:solidFill>
                  <a:srgbClr val="CBD5E1"/>
                </a:solidFill>
                <a:latin typeface="Inter"/>
              </a:rPr>
              <a:t>Fourth level</a:t>
            </a:r>
          </a:p>
          <a:p>
            <a:pPr lvl="4"/>
            <a:r>
              <a:rPr lang="en-US" smtClean="0" sz="2200">
                <a:solidFill>
                  <a:srgbClr val="CBD5E1"/>
                </a:solidFill>
                <a:latin typeface="Inter"/>
              </a:rPr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  <a:p>
            <a:pPr lvl="1"/>
            <a:r>
              <a:rPr lang="en-US" smtClean="0" sz="2200">
                <a:solidFill>
                  <a:srgbClr val="CBD5E1"/>
                </a:solidFill>
                <a:latin typeface="Inter"/>
              </a:rPr>
              <a:t>Second level</a:t>
            </a:r>
          </a:p>
          <a:p>
            <a:pPr lvl="2"/>
            <a:r>
              <a:rPr lang="en-US" smtClean="0" sz="2200">
                <a:solidFill>
                  <a:srgbClr val="CBD5E1"/>
                </a:solidFill>
                <a:latin typeface="Inter"/>
              </a:rPr>
              <a:t>Third level</a:t>
            </a:r>
          </a:p>
          <a:p>
            <a:pPr lvl="3"/>
            <a:r>
              <a:rPr lang="en-US" smtClean="0" sz="2200">
                <a:solidFill>
                  <a:srgbClr val="CBD5E1"/>
                </a:solidFill>
                <a:latin typeface="Inter"/>
              </a:rPr>
              <a:t>Fourth level</a:t>
            </a:r>
          </a:p>
          <a:p>
            <a:pPr lvl="4"/>
            <a:r>
              <a:rPr lang="en-US" smtClean="0" sz="2200">
                <a:solidFill>
                  <a:srgbClr val="CBD5E1"/>
                </a:solidFill>
                <a:latin typeface="Inter"/>
              </a:rPr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  <a:p>
            <a:pPr lvl="1"/>
            <a:r>
              <a:rPr lang="en-US" smtClean="0" sz="2200">
                <a:solidFill>
                  <a:srgbClr val="CBD5E1"/>
                </a:solidFill>
                <a:latin typeface="Inter"/>
              </a:rPr>
              <a:t>Second level</a:t>
            </a:r>
          </a:p>
          <a:p>
            <a:pPr lvl="2"/>
            <a:r>
              <a:rPr lang="en-US" smtClean="0" sz="2200">
                <a:solidFill>
                  <a:srgbClr val="CBD5E1"/>
                </a:solidFill>
                <a:latin typeface="Inter"/>
              </a:rPr>
              <a:t>Third level</a:t>
            </a:r>
          </a:p>
          <a:p>
            <a:pPr lvl="3"/>
            <a:r>
              <a:rPr lang="en-US" smtClean="0" sz="2200">
                <a:solidFill>
                  <a:srgbClr val="CBD5E1"/>
                </a:solidFill>
                <a:latin typeface="Inter"/>
              </a:rPr>
              <a:t>Fourth level</a:t>
            </a:r>
          </a:p>
          <a:p>
            <a:pPr lvl="4"/>
            <a:r>
              <a:rPr lang="en-US" smtClean="0" sz="2200">
                <a:solidFill>
                  <a:srgbClr val="CBD5E1"/>
                </a:solidFill>
                <a:latin typeface="Inter"/>
              </a:rPr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  <a:p>
            <a:pPr lvl="1"/>
            <a:r>
              <a:rPr lang="en-US" smtClean="0" sz="2200">
                <a:solidFill>
                  <a:srgbClr val="CBD5E1"/>
                </a:solidFill>
                <a:latin typeface="Inter"/>
              </a:rPr>
              <a:t>Second level</a:t>
            </a:r>
          </a:p>
          <a:p>
            <a:pPr lvl="2"/>
            <a:r>
              <a:rPr lang="en-US" smtClean="0" sz="2200">
                <a:solidFill>
                  <a:srgbClr val="CBD5E1"/>
                </a:solidFill>
                <a:latin typeface="Inter"/>
              </a:rPr>
              <a:t>Third level</a:t>
            </a:r>
          </a:p>
          <a:p>
            <a:pPr lvl="3"/>
            <a:r>
              <a:rPr lang="en-US" smtClean="0" sz="2200">
                <a:solidFill>
                  <a:srgbClr val="CBD5E1"/>
                </a:solidFill>
                <a:latin typeface="Inter"/>
              </a:rPr>
              <a:t>Fourth level</a:t>
            </a:r>
          </a:p>
          <a:p>
            <a:pPr lvl="4"/>
            <a:r>
              <a:rPr lang="en-US" smtClean="0" sz="2200">
                <a:solidFill>
                  <a:srgbClr val="CBD5E1"/>
                </a:solidFill>
                <a:latin typeface="Inter"/>
              </a:rPr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  <a:p>
            <a:pPr lvl="1"/>
            <a:r>
              <a:rPr lang="en-US" smtClean="0" sz="2200">
                <a:solidFill>
                  <a:srgbClr val="CBD5E1"/>
                </a:solidFill>
                <a:latin typeface="Inter"/>
              </a:rPr>
              <a:t>Second level</a:t>
            </a:r>
          </a:p>
          <a:p>
            <a:pPr lvl="2"/>
            <a:r>
              <a:rPr lang="en-US" smtClean="0" sz="2200">
                <a:solidFill>
                  <a:srgbClr val="CBD5E1"/>
                </a:solidFill>
                <a:latin typeface="Inter"/>
              </a:rPr>
              <a:t>Third level</a:t>
            </a:r>
          </a:p>
          <a:p>
            <a:pPr lvl="3"/>
            <a:r>
              <a:rPr lang="en-US" smtClean="0" sz="2200">
                <a:solidFill>
                  <a:srgbClr val="CBD5E1"/>
                </a:solidFill>
                <a:latin typeface="Inter"/>
              </a:rPr>
              <a:t>Fourth level</a:t>
            </a:r>
          </a:p>
          <a:p>
            <a:pPr lvl="4"/>
            <a:r>
              <a:rPr lang="en-US" smtClean="0" sz="2200">
                <a:solidFill>
                  <a:srgbClr val="CBD5E1"/>
                </a:solidFill>
                <a:latin typeface="Inter"/>
              </a:rPr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  <a:p>
            <a:pPr lvl="1"/>
            <a:r>
              <a:rPr lang="en-US" smtClean="0" sz="2200">
                <a:solidFill>
                  <a:srgbClr val="CBD5E1"/>
                </a:solidFill>
                <a:latin typeface="Inter"/>
              </a:rPr>
              <a:t>Second level</a:t>
            </a:r>
          </a:p>
          <a:p>
            <a:pPr lvl="2"/>
            <a:r>
              <a:rPr lang="en-US" smtClean="0" sz="2200">
                <a:solidFill>
                  <a:srgbClr val="CBD5E1"/>
                </a:solidFill>
                <a:latin typeface="Inter"/>
              </a:rPr>
              <a:t>Third level</a:t>
            </a:r>
          </a:p>
          <a:p>
            <a:pPr lvl="3"/>
            <a:r>
              <a:rPr lang="en-US" smtClean="0" sz="2200">
                <a:solidFill>
                  <a:srgbClr val="CBD5E1"/>
                </a:solidFill>
                <a:latin typeface="Inter"/>
              </a:rPr>
              <a:t>Fourth level</a:t>
            </a:r>
          </a:p>
          <a:p>
            <a:pPr lvl="4"/>
            <a:r>
              <a:rPr lang="en-US" smtClean="0" sz="2200">
                <a:solidFill>
                  <a:srgbClr val="CBD5E1"/>
                </a:solidFill>
                <a:latin typeface="Inter"/>
              </a:rPr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  <a:p>
            <a:pPr lvl="1"/>
            <a:r>
              <a:rPr lang="en-US" smtClean="0" sz="2200">
                <a:solidFill>
                  <a:srgbClr val="CBD5E1"/>
                </a:solidFill>
                <a:latin typeface="Inter"/>
              </a:rPr>
              <a:t>Second level</a:t>
            </a:r>
          </a:p>
          <a:p>
            <a:pPr lvl="2"/>
            <a:r>
              <a:rPr lang="en-US" smtClean="0" sz="2200">
                <a:solidFill>
                  <a:srgbClr val="CBD5E1"/>
                </a:solidFill>
                <a:latin typeface="Inter"/>
              </a:rPr>
              <a:t>Third level</a:t>
            </a:r>
          </a:p>
          <a:p>
            <a:pPr lvl="3"/>
            <a:r>
              <a:rPr lang="en-US" smtClean="0" sz="2200">
                <a:solidFill>
                  <a:srgbClr val="CBD5E1"/>
                </a:solidFill>
                <a:latin typeface="Inter"/>
              </a:rPr>
              <a:t>Fourth level</a:t>
            </a:r>
          </a:p>
          <a:p>
            <a:pPr lvl="4"/>
            <a:r>
              <a:rPr lang="en-US" smtClean="0" sz="2200">
                <a:solidFill>
                  <a:srgbClr val="CBD5E1"/>
                </a:solidFill>
                <a:latin typeface="Inter"/>
              </a:rPr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  <a:p>
            <a:pPr lvl="1"/>
            <a:r>
              <a:rPr lang="en-US" smtClean="0" sz="2200">
                <a:solidFill>
                  <a:srgbClr val="CBD5E1"/>
                </a:solidFill>
                <a:latin typeface="Inter"/>
              </a:rPr>
              <a:t>Second level</a:t>
            </a:r>
          </a:p>
          <a:p>
            <a:pPr lvl="2"/>
            <a:r>
              <a:rPr lang="en-US" smtClean="0" sz="2200">
                <a:solidFill>
                  <a:srgbClr val="CBD5E1"/>
                </a:solidFill>
                <a:latin typeface="Inter"/>
              </a:rPr>
              <a:t>Third level</a:t>
            </a:r>
          </a:p>
          <a:p>
            <a:pPr lvl="3"/>
            <a:r>
              <a:rPr lang="en-US" smtClean="0" sz="2200">
                <a:solidFill>
                  <a:srgbClr val="CBD5E1"/>
                </a:solidFill>
                <a:latin typeface="Inter"/>
              </a:rPr>
              <a:t>Fourth level</a:t>
            </a:r>
          </a:p>
          <a:p>
            <a:pPr lvl="4"/>
            <a:r>
              <a:rPr lang="en-US" smtClean="0" sz="2200">
                <a:solidFill>
                  <a:srgbClr val="CBD5E1"/>
                </a:solidFill>
                <a:latin typeface="Inter"/>
              </a:rPr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200">
                <a:solidFill>
                  <a:srgbClr val="CBD5E1"/>
                </a:solidFill>
                <a:latin typeface="Inter"/>
              </a:rPr>
              <a:t>Introduction to Generative AI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783080"/>
            <a:ext cx="411480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200">
                <a:solidFill>
                  <a:srgbClr val="CBD5E1"/>
                </a:solidFill>
                <a:latin typeface="Inter"/>
              </a:rPr>
              <a:t>AI systems that create content</a:t>
            </a:r>
          </a:p>
          <a:p>
            <a:r>
              <a:rPr sz="2200">
                <a:solidFill>
                  <a:srgbClr val="CBD5E1"/>
                </a:solidFill>
                <a:latin typeface="Inter"/>
              </a:rPr>
              <a:t>Uses deep learning models</a:t>
            </a:r>
          </a:p>
          <a:p>
            <a:r>
              <a:rPr sz="2200">
                <a:solidFill>
                  <a:srgbClr val="CBD5E1"/>
                </a:solidFill>
                <a:latin typeface="Inter"/>
              </a:rPr>
              <a:t>Text, images, audio generation</a:t>
            </a:r>
          </a:p>
        </p:txBody>
      </p:sp>
      <p:pic>
        <p:nvPicPr>
          <p:cNvPr id="4" name="Picture 3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0" y="1783080"/>
            <a:ext cx="3657600" cy="243962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200">
                <a:solidFill>
                  <a:srgbClr val="CBD5E1"/>
                </a:solidFill>
                <a:latin typeface="Inter"/>
              </a:rPr>
              <a:t>Applications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783080"/>
            <a:ext cx="411480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200">
                <a:solidFill>
                  <a:srgbClr val="CBD5E1"/>
                </a:solidFill>
                <a:latin typeface="Inter"/>
              </a:rPr>
              <a:t>Chatbots and assistants</a:t>
            </a:r>
          </a:p>
          <a:p>
            <a:r>
              <a:rPr sz="2200">
                <a:solidFill>
                  <a:srgbClr val="CBD5E1"/>
                </a:solidFill>
                <a:latin typeface="Inter"/>
              </a:rPr>
              <a:t>Image generation</a:t>
            </a:r>
          </a:p>
          <a:p>
            <a:r>
              <a:rPr sz="2200">
                <a:solidFill>
                  <a:srgbClr val="CBD5E1"/>
                </a:solidFill>
                <a:latin typeface="Inter"/>
              </a:rPr>
              <a:t>Code generation</a:t>
            </a:r>
          </a:p>
        </p:txBody>
      </p:sp>
      <p:pic>
        <p:nvPicPr>
          <p:cNvPr id="4" name="Picture 3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0" y="1783080"/>
            <a:ext cx="3657600" cy="2057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